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51C4-E93D-4A79-B9CE-92A0D9142744}" type="datetimeFigureOut">
              <a:rPr lang="nl-NL" smtClean="0"/>
              <a:t>28-2-2021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58D-58F4-4FF0-A005-B77947D8BC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51C4-E93D-4A79-B9CE-92A0D9142744}" type="datetimeFigureOut">
              <a:rPr lang="nl-NL" smtClean="0"/>
              <a:t>28-2-2021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58D-58F4-4FF0-A005-B77947D8BC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51C4-E93D-4A79-B9CE-92A0D9142744}" type="datetimeFigureOut">
              <a:rPr lang="nl-NL" smtClean="0"/>
              <a:t>28-2-2021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58D-58F4-4FF0-A005-B77947D8BC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51C4-E93D-4A79-B9CE-92A0D9142744}" type="datetimeFigureOut">
              <a:rPr lang="nl-NL" smtClean="0"/>
              <a:t>28-2-2021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58D-58F4-4FF0-A005-B77947D8BC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51C4-E93D-4A79-B9CE-92A0D9142744}" type="datetimeFigureOut">
              <a:rPr lang="nl-NL" smtClean="0"/>
              <a:t>28-2-2021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58D-58F4-4FF0-A005-B77947D8BC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51C4-E93D-4A79-B9CE-92A0D9142744}" type="datetimeFigureOut">
              <a:rPr lang="nl-NL" smtClean="0"/>
              <a:t>28-2-2021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58D-58F4-4FF0-A005-B77947D8BC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51C4-E93D-4A79-B9CE-92A0D9142744}" type="datetimeFigureOut">
              <a:rPr lang="nl-NL" smtClean="0"/>
              <a:t>28-2-2021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58D-58F4-4FF0-A005-B77947D8BC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51C4-E93D-4A79-B9CE-92A0D9142744}" type="datetimeFigureOut">
              <a:rPr lang="nl-NL" smtClean="0"/>
              <a:t>28-2-2021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58D-58F4-4FF0-A005-B77947D8BC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51C4-E93D-4A79-B9CE-92A0D9142744}" type="datetimeFigureOut">
              <a:rPr lang="nl-NL" smtClean="0"/>
              <a:t>28-2-2021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58D-58F4-4FF0-A005-B77947D8BC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51C4-E93D-4A79-B9CE-92A0D9142744}" type="datetimeFigureOut">
              <a:rPr lang="nl-NL" smtClean="0"/>
              <a:t>28-2-2021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58D-58F4-4FF0-A005-B77947D8BC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51C4-E93D-4A79-B9CE-92A0D9142744}" type="datetimeFigureOut">
              <a:rPr lang="nl-NL" smtClean="0"/>
              <a:t>28-2-2021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58D-58F4-4FF0-A005-B77947D8BC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51C4-E93D-4A79-B9CE-92A0D9142744}" type="datetimeFigureOut">
              <a:rPr lang="nl-NL" smtClean="0"/>
              <a:t>28-2-2021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458D-58F4-4FF0-A005-B77947D8BCA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E.H.B.O. les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De stabiele zijligging</a:t>
            </a:r>
            <a:endParaRPr lang="nl-N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stabiele zijligging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zijn de punten waar je op moet letten.</a:t>
            </a:r>
          </a:p>
          <a:p>
            <a:r>
              <a:rPr lang="nl-NL" dirty="0" smtClean="0"/>
              <a:t>1. Let op de ademhaling.</a:t>
            </a:r>
          </a:p>
          <a:p>
            <a:r>
              <a:rPr lang="nl-NL" dirty="0" smtClean="0"/>
              <a:t>2. Let op bloedingen.</a:t>
            </a:r>
          </a:p>
          <a:p>
            <a:r>
              <a:rPr lang="nl-NL" dirty="0" smtClean="0"/>
              <a:t>3. Spreek de persoon aan.</a:t>
            </a:r>
          </a:p>
          <a:p>
            <a:r>
              <a:rPr lang="nl-NL" dirty="0" smtClean="0"/>
              <a:t>4.Dien een pijnprikkel toe.</a:t>
            </a:r>
          </a:p>
          <a:p>
            <a:r>
              <a:rPr lang="nl-NL" dirty="0" smtClean="0"/>
              <a:t>5. bel 112.</a:t>
            </a:r>
            <a:endParaRPr lang="nl-N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Les 2 Wat te doen bij een verstikking.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Hoe herken jij een verstikking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Wat is de </a:t>
            </a:r>
            <a:r>
              <a:rPr lang="nl-NL" dirty="0" err="1" smtClean="0"/>
              <a:t>rautek</a:t>
            </a:r>
            <a:r>
              <a:rPr lang="nl-NL" dirty="0" smtClean="0"/>
              <a:t> greep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3 </a:t>
            </a:r>
            <a:r>
              <a:rPr lang="nl-NL" dirty="0" err="1" smtClean="0"/>
              <a:t>Alkoholvergiftiging</a:t>
            </a:r>
            <a:endParaRPr lang="nl-N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rijn bij droogte</a:t>
            </a:r>
            <a:endParaRPr lang="nl-NL" dirty="0"/>
          </a:p>
        </p:txBody>
      </p:sp>
      <p:pic>
        <p:nvPicPr>
          <p:cNvPr id="5" name="Tijdelijke aanduiding voor inhoud 4" descr="IMG_20191013_125237503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4 Vakantie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Hoe gaat een </a:t>
            </a:r>
            <a:r>
              <a:rPr lang="nl-NL" dirty="0" err="1" smtClean="0"/>
              <a:t>EHBO-er</a:t>
            </a:r>
            <a:r>
              <a:rPr lang="nl-NL" dirty="0" smtClean="0"/>
              <a:t> op vakantie </a:t>
            </a:r>
            <a:endParaRPr lang="nl-NL" dirty="0"/>
          </a:p>
        </p:txBody>
      </p:sp>
      <p:pic>
        <p:nvPicPr>
          <p:cNvPr id="7" name="Tijdelijke aanduiding voor inhoud 6" descr="IMG-20191013-WA0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17272" y="2174875"/>
            <a:ext cx="1920044" cy="3951288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Waar woont een </a:t>
            </a:r>
            <a:r>
              <a:rPr lang="nl-NL" dirty="0" err="1" smtClean="0"/>
              <a:t>EHBO-er</a:t>
            </a:r>
            <a:endParaRPr lang="nl-NL" dirty="0"/>
          </a:p>
        </p:txBody>
      </p:sp>
      <p:pic>
        <p:nvPicPr>
          <p:cNvPr id="8" name="Tijdelijke aanduiding voor inhoud 7" descr="IMG_20191012_144919866_HD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89</Words>
  <Application>Microsoft Office PowerPoint</Application>
  <PresentationFormat>Diavoorstelling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Office-thema</vt:lpstr>
      <vt:lpstr>E.H.B.O. les 1</vt:lpstr>
      <vt:lpstr>De stabiele zijligging</vt:lpstr>
      <vt:lpstr>Les 2 Wat te doen bij een verstikking.</vt:lpstr>
      <vt:lpstr>Les 3 Alkoholvergiftiging</vt:lpstr>
      <vt:lpstr>De rijn bij droogte</vt:lpstr>
      <vt:lpstr>Les 4 Vakantie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E.H.B.O. les 1</dc:title>
  <dc:creator>AdV</dc:creator>
  <cp:lastModifiedBy>AdV</cp:lastModifiedBy>
  <cp:revision>2</cp:revision>
  <dcterms:created xsi:type="dcterms:W3CDTF">2021-02-28T19:19:53Z</dcterms:created>
  <dcterms:modified xsi:type="dcterms:W3CDTF">2021-02-28T19:34:09Z</dcterms:modified>
</cp:coreProperties>
</file>